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F3D4A3-C2E6-4CF2-9E00-32A113DDA9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F5555E0-307F-4625-B263-8E801DF79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E03CBAC-502E-4331-9DB7-88FC286EF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537755-19FE-49C7-B95C-B838C4E97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A121D1-002B-405A-978F-C1AB47B8B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58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D3938C-80CA-47C6-9912-B489B2FF4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2793A5A-71EE-49BD-B463-A0A379962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332DBE-DF4B-4FE7-AF10-951D8D270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BB3EF4A-A576-4AEB-BF3F-100809284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786082-EF2B-47E5-8527-BE1A2FF4B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759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B4BD172-C2C9-4044-9B4B-608C63BBF4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79BEDB0-B3D2-4C7D-9B88-962F006BC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C04C7D-E1E1-461D-8217-FCCE13775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C374A77-D75F-48A2-9DDF-3EDCF1CC8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01E243-7458-42DD-9E70-3A0F0D18F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590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31E9B2-F23D-4289-884D-04794F83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9412DB-377E-4B06-A95F-4C2BE286E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4E0645-F2AC-42C6-B659-607211582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5E9CA2-1E47-4298-919F-ECFA1A4A4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EA4333-2F66-4EAA-802E-F5BA8617A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894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B70EB8-07FD-4B99-9852-D62FD7948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8225274-54D5-4236-81F1-219A1703B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3C9C4B9-6A46-4CBB-A14B-A11C7ECAC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0D7565-28D8-4027-911F-7CA122651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7E6ED1F-164F-4829-B530-7238046D9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29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1AC090-FA90-4212-9AD0-ED3E47801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BF5902-735F-4B1B-890A-84B235C325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16C071B-1B00-43B8-8A1E-F30FFC40A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1B07195-EF62-4A42-979C-8904D2D1A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DA2B303-2FF8-40F6-9C18-E5CC1177F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C52772D-CD57-4063-ACEE-E2E536910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79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AE1F34-A698-4540-8292-1DC76E52D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6E6C91F-9299-4B06-88A2-4F797A70E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2F99D6D-4890-4346-AA77-42107DD43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95CE097-1A5F-4513-9C39-579A4B5515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25C36BC-8218-4B3B-BBE9-78619A1767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952037A-40BC-4E37-9649-BD05A928A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3EABB43-04B2-4EC8-8178-0D460391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258CFA7-DE53-4FCF-A006-A0BCC8185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465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5F178B-590A-419B-8EB2-9D6857197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856A006-B5C0-4B02-A700-B508CE0CA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9D56F10-7E8F-4A0B-BE7F-979AE0AE3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FA990D4-B4AE-44FE-888E-001BD781C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277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CB0A286-BF01-4660-9F00-DF74BE150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4BB71D7-46C0-4D69-838E-9FADF824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254405-5EC9-461D-93ED-FD2202161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4445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3602BA-BDFC-4795-B2C2-EE20DE579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6B680D-C2D4-4001-8E05-DFCB318B6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82389E4-2860-4B03-AB1B-D53E9C758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539C3DA-7889-4A5F-8447-03B65D90A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B717DA4-9579-4E2C-91EF-ADA2A82DA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0E260D7-716B-49BC-85C4-4C04EED09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57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20579A-5756-4141-A88D-BA47ED5A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3D4907B-39C2-4BC2-AB03-8FE2DE4436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967231-78A7-4FF2-8A52-DC5269824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BD9675B-0BEA-4714-9815-8E3FDD956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3269940-0BE4-4E82-9838-8D49F591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C722A5A-D241-47BD-9459-7A62A14A0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200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5A1954B-8D46-4C78-8F81-964C53009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EA7B474-8F68-4E11-9E27-CA2B63471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BBFD75-D156-4082-A1D9-0D86C4E916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650D7-50B5-4183-B50C-4BDAF01E640E}" type="datetimeFigureOut">
              <a:rPr lang="tr-TR" smtClean="0"/>
              <a:t>11.01.2021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8F48CF-3316-45C2-AAC5-C3E93F6FA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08CF9C1-EB58-4D45-937D-E6EA0D4F43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7FAB7-E24A-4849-B9BA-067AC9235A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51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2F48B001-8381-4710-9125-6C709E4A12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243" y="814022"/>
            <a:ext cx="9727096" cy="5560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70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7000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ACER</cp:lastModifiedBy>
  <cp:revision>3</cp:revision>
  <dcterms:created xsi:type="dcterms:W3CDTF">2021-01-11T20:22:29Z</dcterms:created>
  <dcterms:modified xsi:type="dcterms:W3CDTF">2021-01-11T20:30:27Z</dcterms:modified>
</cp:coreProperties>
</file>